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19" embedTrueTypeFonts="1" saveSubsetFonts="1">
  <p:sldMasterIdLst>
    <p:sldMasterId id="2147483648" r:id="rId1"/>
  </p:sldMasterIdLst>
  <p:sldIdLst>
    <p:sldId id="274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8904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78007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03431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25611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69369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0883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332066" y="2111755"/>
            <a:ext cx="7966268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-40" dirty="0"/>
              <a:t>Immunoreceptors</a:t>
            </a:r>
            <a:r>
              <a:rPr spc="-170" dirty="0"/>
              <a:t> </a:t>
            </a:r>
            <a:r>
              <a:rPr lang="en-US" spc="120" dirty="0"/>
              <a:t>and</a:t>
            </a:r>
            <a:r>
              <a:rPr spc="-165" dirty="0"/>
              <a:t> </a:t>
            </a:r>
            <a:r>
              <a:rPr spc="-10" dirty="0"/>
              <a:t>Immunotherapy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957320" y="2678577"/>
            <a:ext cx="671449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90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325" dirty="0">
                <a:latin typeface="Lato" panose="020F0502020204030203" pitchFamily="34" charset="0"/>
                <a:cs typeface="Lato" panose="020F0502020204030203" pitchFamily="34" charset="0"/>
              </a:rPr>
              <a:t>#ImmunoSRC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530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12,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Wednesday,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July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15,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455"/>
              </a:spcBef>
            </a:pP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30" dirty="0">
                <a:latin typeface="Lato" panose="020F0502020204030203" pitchFamily="34" charset="0"/>
                <a:cs typeface="Lato" panose="020F0502020204030203" pitchFamily="34" charset="0"/>
              </a:rPr>
              <a:t>Falls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Convention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Center,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Niagara</a:t>
            </a:r>
            <a:r>
              <a:rPr sz="2400" spc="-10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Falls,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35" dirty="0">
                <a:latin typeface="Lato" panose="020F0502020204030203" pitchFamily="34" charset="0"/>
                <a:cs typeface="Lato" panose="020F0502020204030203" pitchFamily="34" charset="0"/>
              </a:rPr>
              <a:t>NY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40" dirty="0">
                <a:latin typeface="Lato" panose="020F0502020204030203" pitchFamily="34" charset="0"/>
                <a:cs typeface="Lato" panose="020F0502020204030203" pitchFamily="34" charset="0"/>
              </a:rPr>
              <a:t>FASEB.org/immunoreceptors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85798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7121F9B-E270-476D-9D0B-C0311115BAD8}"/>
</file>

<file path=customXml/itemProps2.xml><?xml version="1.0" encoding="utf-8"?>
<ds:datastoreItem xmlns:ds="http://schemas.openxmlformats.org/officeDocument/2006/customXml" ds:itemID="{2B30E00C-27B9-430A-91C3-2294ECC8D63F}"/>
</file>

<file path=customXml/itemProps3.xml><?xml version="1.0" encoding="utf-8"?>
<ds:datastoreItem xmlns:ds="http://schemas.openxmlformats.org/officeDocument/2006/customXml" ds:itemID="{6B317F18-33A4-4FB0-9A68-E64F548CE49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Immunoreceptors and Immunotherapy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2025-11-16T22:28:53Z</dcterms:created>
  <dcterms:modified xsi:type="dcterms:W3CDTF">2025-11-16T22:50:56Z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